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9DA59-9C74-4585-9E3D-60682163E234}" type="datetimeFigureOut">
              <a:rPr lang="es-CO" smtClean="0"/>
              <a:pPr/>
              <a:t>26/06/2011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76B86-FE70-43DF-84D4-586843607DF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2" descr="heidy plaza de may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764704"/>
            <a:ext cx="1243153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Hei</dc:creator>
  <cp:lastModifiedBy>Hei</cp:lastModifiedBy>
  <cp:revision>2</cp:revision>
  <dcterms:created xsi:type="dcterms:W3CDTF">2011-05-22T22:07:37Z</dcterms:created>
  <dcterms:modified xsi:type="dcterms:W3CDTF">2011-06-27T01:55:40Z</dcterms:modified>
</cp:coreProperties>
</file>